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634"/>
    <a:srgbClr val="48B4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6"/>
    <p:restoredTop sz="94695"/>
  </p:normalViewPr>
  <p:slideViewPr>
    <p:cSldViewPr snapToGrid="0" snapToObjects="1">
      <p:cViewPr varScale="1">
        <p:scale>
          <a:sx n="74" d="100"/>
          <a:sy n="74" d="100"/>
        </p:scale>
        <p:origin x="-2760" y="-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A541-E75C-A945-B751-1EDC8D1E4DE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788F-A034-964F-9734-05A04440A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678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A541-E75C-A945-B751-1EDC8D1E4DE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788F-A034-964F-9734-05A04440A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773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A541-E75C-A945-B751-1EDC8D1E4DE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788F-A034-964F-9734-05A04440A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676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A541-E75C-A945-B751-1EDC8D1E4DE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788F-A034-964F-9734-05A04440A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844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A541-E75C-A945-B751-1EDC8D1E4DE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788F-A034-964F-9734-05A04440A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562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A541-E75C-A945-B751-1EDC8D1E4DE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788F-A034-964F-9734-05A04440A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122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A541-E75C-A945-B751-1EDC8D1E4DE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788F-A034-964F-9734-05A04440A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772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A541-E75C-A945-B751-1EDC8D1E4DE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788F-A034-964F-9734-05A04440A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281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A541-E75C-A945-B751-1EDC8D1E4DE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788F-A034-964F-9734-05A04440A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717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A541-E75C-A945-B751-1EDC8D1E4DE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788F-A034-964F-9734-05A04440A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743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A541-E75C-A945-B751-1EDC8D1E4DE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788F-A034-964F-9734-05A04440A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807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AA541-E75C-A945-B751-1EDC8D1E4DE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9788F-A034-964F-9734-05A04440A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887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E8BAF-F2A5-F342-B2B9-30E6035D8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929" y="4371825"/>
            <a:ext cx="5829300" cy="649535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  <a:spcAft>
                <a:spcPts val="3600"/>
              </a:spcAft>
            </a:pPr>
            <a:r>
              <a:rPr lang="en-US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itchFamily="82" charset="0"/>
              </a:rPr>
              <a:t>____________________________________________________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F4F309-DF14-0746-9F85-D7B076C78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829" y="9180756"/>
            <a:ext cx="5143500" cy="6070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BREATH is funded by the INTERREG </a:t>
            </a:r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Programme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managed by the Special European Union </a:t>
            </a:r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Programmes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Body.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63C3E3-90B3-4B45-A04C-869012B03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3199" y="293229"/>
            <a:ext cx="1780761" cy="25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94D18E-C175-0946-90C3-29ADD7A0A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837" y="8238641"/>
            <a:ext cx="2469484" cy="9421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68161B2-C4A8-164C-8DB2-EC21AB8DB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788" y="7002170"/>
            <a:ext cx="1345582" cy="12405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7E989E1-1B6F-5148-817A-600A873EFF06}"/>
              </a:ext>
            </a:extLst>
          </p:cNvPr>
          <p:cNvSpPr/>
          <p:nvPr/>
        </p:nvSpPr>
        <p:spPr>
          <a:xfrm>
            <a:off x="1655306" y="5974018"/>
            <a:ext cx="3536546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abriola" pitchFamily="82" charset="0"/>
              </a:rPr>
              <a:t>and has been awarded </a:t>
            </a:r>
          </a:p>
          <a:p>
            <a:pPr algn="ctr"/>
            <a:r>
              <a:rPr lang="en-US" sz="2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briola" pitchFamily="82" charset="0"/>
              </a:rPr>
              <a:t>BREATH </a:t>
            </a:r>
            <a:r>
              <a:rPr lang="en-US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itchFamily="82" charset="0"/>
              </a:rPr>
              <a:t>Pupil Partner </a:t>
            </a:r>
            <a:r>
              <a:rPr lang="en-US" sz="2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briola" pitchFamily="82" charset="0"/>
              </a:rPr>
              <a:t>Status</a:t>
            </a:r>
            <a:endParaRPr lang="en-US" sz="29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FD2995C-CBD7-004F-A174-B1F724D93A19}"/>
              </a:ext>
            </a:extLst>
          </p:cNvPr>
          <p:cNvSpPr/>
          <p:nvPr/>
        </p:nvSpPr>
        <p:spPr>
          <a:xfrm>
            <a:off x="183579" y="5021360"/>
            <a:ext cx="648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abriola" pitchFamily="82" charset="0"/>
              </a:rPr>
              <a:t>has successfully completed the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abriola" pitchFamily="82" charset="0"/>
              </a:rPr>
              <a:t/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abriola" pitchFamily="82" charset="0"/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abriola" pitchFamily="82" charset="0"/>
              </a:rPr>
              <a:t>LUNG HEALTH IN 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Gabriola" pitchFamily="82" charset="0"/>
              </a:rPr>
              <a:t>SCHOOLS </a:t>
            </a:r>
            <a:r>
              <a:rPr lang="en-US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itchFamily="82" charset="0"/>
              </a:rPr>
              <a:t>CHALLENGE </a:t>
            </a:r>
            <a:endParaRPr lang="en-US" sz="2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D8CD96F-5DEC-F643-B028-B5105C562C4A}"/>
              </a:ext>
            </a:extLst>
          </p:cNvPr>
          <p:cNvSpPr/>
          <p:nvPr/>
        </p:nvSpPr>
        <p:spPr>
          <a:xfrm>
            <a:off x="1355545" y="2874468"/>
            <a:ext cx="41360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briola" pitchFamily="82" charset="0"/>
              </a:rPr>
              <a:t>Certificate of Completion</a:t>
            </a: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8ED1AC0-CCAA-6646-B6CC-3301303503AE}"/>
              </a:ext>
            </a:extLst>
          </p:cNvPr>
          <p:cNvSpPr/>
          <p:nvPr/>
        </p:nvSpPr>
        <p:spPr>
          <a:xfrm>
            <a:off x="183579" y="186612"/>
            <a:ext cx="6480000" cy="9540000"/>
          </a:xfrm>
          <a:prstGeom prst="rect">
            <a:avLst/>
          </a:prstGeom>
          <a:noFill/>
          <a:ln>
            <a:solidFill>
              <a:srgbClr val="F4A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EC3AF98-197D-3046-B0CD-91F1BAC1F495}"/>
              </a:ext>
            </a:extLst>
          </p:cNvPr>
          <p:cNvSpPr/>
          <p:nvPr/>
        </p:nvSpPr>
        <p:spPr>
          <a:xfrm>
            <a:off x="2188837" y="3701945"/>
            <a:ext cx="2425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abriola" pitchFamily="82" charset="0"/>
              </a:rPr>
              <a:t>This is to certify that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887750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38</Words>
  <Application>Microsoft Office PowerPoint</Application>
  <PresentationFormat>A4 Paper (210x297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____________________________________________________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Poster Presentation and  Excellence of Research Paper  BREATH Conference 2018  First Prize  awarded to</dc:title>
  <dc:creator>Microsoft Office User</dc:creator>
  <cp:lastModifiedBy>jcl8n</cp:lastModifiedBy>
  <cp:revision>18</cp:revision>
  <cp:lastPrinted>2018-10-25T21:21:08Z</cp:lastPrinted>
  <dcterms:created xsi:type="dcterms:W3CDTF">2018-06-18T17:41:18Z</dcterms:created>
  <dcterms:modified xsi:type="dcterms:W3CDTF">2020-03-25T19:57:47Z</dcterms:modified>
</cp:coreProperties>
</file>